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9752013" cy="47625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80716" autoAdjust="0"/>
  </p:normalViewPr>
  <p:slideViewPr>
    <p:cSldViewPr snapToGrid="0">
      <p:cViewPr varScale="1">
        <p:scale>
          <a:sx n="94" d="100"/>
          <a:sy n="94" d="100"/>
        </p:scale>
        <p:origin x="660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002" y="779419"/>
            <a:ext cx="7314010" cy="1658056"/>
          </a:xfrm>
        </p:spPr>
        <p:txBody>
          <a:bodyPr anchor="b"/>
          <a:lstStyle>
            <a:lvl1pPr algn="ctr">
              <a:defRPr sz="4166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9002" y="2501415"/>
            <a:ext cx="7314010" cy="1149835"/>
          </a:xfrm>
        </p:spPr>
        <p:txBody>
          <a:bodyPr/>
          <a:lstStyle>
            <a:lvl1pPr marL="0" indent="0" algn="ctr">
              <a:buNone/>
              <a:defRPr sz="1667"/>
            </a:lvl1pPr>
            <a:lvl2pPr marL="317480" indent="0" algn="ctr">
              <a:buNone/>
              <a:defRPr sz="1389"/>
            </a:lvl2pPr>
            <a:lvl3pPr marL="634959" indent="0" algn="ctr">
              <a:buNone/>
              <a:defRPr sz="1250"/>
            </a:lvl3pPr>
            <a:lvl4pPr marL="952439" indent="0" algn="ctr">
              <a:buNone/>
              <a:defRPr sz="1111"/>
            </a:lvl4pPr>
            <a:lvl5pPr marL="1269919" indent="0" algn="ctr">
              <a:buNone/>
              <a:defRPr sz="1111"/>
            </a:lvl5pPr>
            <a:lvl6pPr marL="1587398" indent="0" algn="ctr">
              <a:buNone/>
              <a:defRPr sz="1111"/>
            </a:lvl6pPr>
            <a:lvl7pPr marL="1904878" indent="0" algn="ctr">
              <a:buNone/>
              <a:defRPr sz="1111"/>
            </a:lvl7pPr>
            <a:lvl8pPr marL="2222358" indent="0" algn="ctr">
              <a:buNone/>
              <a:defRPr sz="1111"/>
            </a:lvl8pPr>
            <a:lvl9pPr marL="2539837" indent="0" algn="ctr">
              <a:buNone/>
              <a:defRPr sz="1111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6984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3905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78784" y="253559"/>
            <a:ext cx="2102778" cy="4035999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0451" y="253559"/>
            <a:ext cx="6186433" cy="4035999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65298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9572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5372" y="1187319"/>
            <a:ext cx="8411111" cy="1981067"/>
          </a:xfrm>
        </p:spPr>
        <p:txBody>
          <a:bodyPr anchor="b"/>
          <a:lstStyle>
            <a:lvl1pPr>
              <a:defRPr sz="4166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5372" y="3187127"/>
            <a:ext cx="8411111" cy="1041797"/>
          </a:xfrm>
        </p:spPr>
        <p:txBody>
          <a:bodyPr/>
          <a:lstStyle>
            <a:lvl1pPr marL="0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1pPr>
            <a:lvl2pPr marL="317480" indent="0">
              <a:buNone/>
              <a:defRPr sz="1389">
                <a:solidFill>
                  <a:schemeClr val="tx1">
                    <a:tint val="75000"/>
                  </a:schemeClr>
                </a:solidFill>
              </a:defRPr>
            </a:lvl2pPr>
            <a:lvl3pPr marL="634959" indent="0">
              <a:buNone/>
              <a:defRPr sz="1250">
                <a:solidFill>
                  <a:schemeClr val="tx1">
                    <a:tint val="75000"/>
                  </a:schemeClr>
                </a:solidFill>
              </a:defRPr>
            </a:lvl3pPr>
            <a:lvl4pPr marL="952439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4pPr>
            <a:lvl5pPr marL="1269919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5pPr>
            <a:lvl6pPr marL="1587398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6pPr>
            <a:lvl7pPr marL="1904878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7pPr>
            <a:lvl8pPr marL="2222358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8pPr>
            <a:lvl9pPr marL="2539837" indent="0">
              <a:buNone/>
              <a:defRPr sz="11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479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0451" y="1267795"/>
            <a:ext cx="4144606" cy="302176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36956" y="1267795"/>
            <a:ext cx="4144606" cy="302176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28519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721" y="253559"/>
            <a:ext cx="8411111" cy="92053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1722" y="1167474"/>
            <a:ext cx="4125558" cy="572161"/>
          </a:xfrm>
        </p:spPr>
        <p:txBody>
          <a:bodyPr anchor="b"/>
          <a:lstStyle>
            <a:lvl1pPr marL="0" indent="0">
              <a:buNone/>
              <a:defRPr sz="1667" b="1"/>
            </a:lvl1pPr>
            <a:lvl2pPr marL="317480" indent="0">
              <a:buNone/>
              <a:defRPr sz="1389" b="1"/>
            </a:lvl2pPr>
            <a:lvl3pPr marL="634959" indent="0">
              <a:buNone/>
              <a:defRPr sz="1250" b="1"/>
            </a:lvl3pPr>
            <a:lvl4pPr marL="952439" indent="0">
              <a:buNone/>
              <a:defRPr sz="1111" b="1"/>
            </a:lvl4pPr>
            <a:lvl5pPr marL="1269919" indent="0">
              <a:buNone/>
              <a:defRPr sz="1111" b="1"/>
            </a:lvl5pPr>
            <a:lvl6pPr marL="1587398" indent="0">
              <a:buNone/>
              <a:defRPr sz="1111" b="1"/>
            </a:lvl6pPr>
            <a:lvl7pPr marL="1904878" indent="0">
              <a:buNone/>
              <a:defRPr sz="1111" b="1"/>
            </a:lvl7pPr>
            <a:lvl8pPr marL="2222358" indent="0">
              <a:buNone/>
              <a:defRPr sz="1111" b="1"/>
            </a:lvl8pPr>
            <a:lvl9pPr marL="2539837" indent="0">
              <a:buNone/>
              <a:defRPr sz="1111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1722" y="1739635"/>
            <a:ext cx="4125558" cy="255874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36956" y="1167474"/>
            <a:ext cx="4145876" cy="572161"/>
          </a:xfrm>
        </p:spPr>
        <p:txBody>
          <a:bodyPr anchor="b"/>
          <a:lstStyle>
            <a:lvl1pPr marL="0" indent="0">
              <a:buNone/>
              <a:defRPr sz="1667" b="1"/>
            </a:lvl1pPr>
            <a:lvl2pPr marL="317480" indent="0">
              <a:buNone/>
              <a:defRPr sz="1389" b="1"/>
            </a:lvl2pPr>
            <a:lvl3pPr marL="634959" indent="0">
              <a:buNone/>
              <a:defRPr sz="1250" b="1"/>
            </a:lvl3pPr>
            <a:lvl4pPr marL="952439" indent="0">
              <a:buNone/>
              <a:defRPr sz="1111" b="1"/>
            </a:lvl4pPr>
            <a:lvl5pPr marL="1269919" indent="0">
              <a:buNone/>
              <a:defRPr sz="1111" b="1"/>
            </a:lvl5pPr>
            <a:lvl6pPr marL="1587398" indent="0">
              <a:buNone/>
              <a:defRPr sz="1111" b="1"/>
            </a:lvl6pPr>
            <a:lvl7pPr marL="1904878" indent="0">
              <a:buNone/>
              <a:defRPr sz="1111" b="1"/>
            </a:lvl7pPr>
            <a:lvl8pPr marL="2222358" indent="0">
              <a:buNone/>
              <a:defRPr sz="1111" b="1"/>
            </a:lvl8pPr>
            <a:lvl9pPr marL="2539837" indent="0">
              <a:buNone/>
              <a:defRPr sz="1111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36956" y="1739635"/>
            <a:ext cx="4145876" cy="2558742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2592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096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3048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721" y="317500"/>
            <a:ext cx="3145278" cy="1111250"/>
          </a:xfrm>
        </p:spPr>
        <p:txBody>
          <a:bodyPr anchor="b"/>
          <a:lstStyle>
            <a:lvl1pPr>
              <a:defRPr sz="222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45876" y="685712"/>
            <a:ext cx="4936957" cy="3384462"/>
          </a:xfrm>
        </p:spPr>
        <p:txBody>
          <a:bodyPr/>
          <a:lstStyle>
            <a:lvl1pPr>
              <a:defRPr sz="2222"/>
            </a:lvl1pPr>
            <a:lvl2pPr>
              <a:defRPr sz="1944"/>
            </a:lvl2pPr>
            <a:lvl3pPr>
              <a:defRPr sz="1667"/>
            </a:lvl3pPr>
            <a:lvl4pPr>
              <a:defRPr sz="1389"/>
            </a:lvl4pPr>
            <a:lvl5pPr>
              <a:defRPr sz="1389"/>
            </a:lvl5pPr>
            <a:lvl6pPr>
              <a:defRPr sz="1389"/>
            </a:lvl6pPr>
            <a:lvl7pPr>
              <a:defRPr sz="1389"/>
            </a:lvl7pPr>
            <a:lvl8pPr>
              <a:defRPr sz="1389"/>
            </a:lvl8pPr>
            <a:lvl9pPr>
              <a:defRPr sz="1389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1721" y="1428750"/>
            <a:ext cx="3145278" cy="2646936"/>
          </a:xfrm>
        </p:spPr>
        <p:txBody>
          <a:bodyPr/>
          <a:lstStyle>
            <a:lvl1pPr marL="0" indent="0">
              <a:buNone/>
              <a:defRPr sz="1111"/>
            </a:lvl1pPr>
            <a:lvl2pPr marL="317480" indent="0">
              <a:buNone/>
              <a:defRPr sz="972"/>
            </a:lvl2pPr>
            <a:lvl3pPr marL="634959" indent="0">
              <a:buNone/>
              <a:defRPr sz="833"/>
            </a:lvl3pPr>
            <a:lvl4pPr marL="952439" indent="0">
              <a:buNone/>
              <a:defRPr sz="694"/>
            </a:lvl4pPr>
            <a:lvl5pPr marL="1269919" indent="0">
              <a:buNone/>
              <a:defRPr sz="694"/>
            </a:lvl5pPr>
            <a:lvl6pPr marL="1587398" indent="0">
              <a:buNone/>
              <a:defRPr sz="694"/>
            </a:lvl6pPr>
            <a:lvl7pPr marL="1904878" indent="0">
              <a:buNone/>
              <a:defRPr sz="694"/>
            </a:lvl7pPr>
            <a:lvl8pPr marL="2222358" indent="0">
              <a:buNone/>
              <a:defRPr sz="694"/>
            </a:lvl8pPr>
            <a:lvl9pPr marL="2539837" indent="0">
              <a:buNone/>
              <a:defRPr sz="69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6842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1721" y="317500"/>
            <a:ext cx="3145278" cy="1111250"/>
          </a:xfrm>
        </p:spPr>
        <p:txBody>
          <a:bodyPr anchor="b"/>
          <a:lstStyle>
            <a:lvl1pPr>
              <a:defRPr sz="2222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45876" y="685712"/>
            <a:ext cx="4936957" cy="3384462"/>
          </a:xfrm>
        </p:spPr>
        <p:txBody>
          <a:bodyPr anchor="t"/>
          <a:lstStyle>
            <a:lvl1pPr marL="0" indent="0">
              <a:buNone/>
              <a:defRPr sz="2222"/>
            </a:lvl1pPr>
            <a:lvl2pPr marL="317480" indent="0">
              <a:buNone/>
              <a:defRPr sz="1944"/>
            </a:lvl2pPr>
            <a:lvl3pPr marL="634959" indent="0">
              <a:buNone/>
              <a:defRPr sz="1667"/>
            </a:lvl3pPr>
            <a:lvl4pPr marL="952439" indent="0">
              <a:buNone/>
              <a:defRPr sz="1389"/>
            </a:lvl4pPr>
            <a:lvl5pPr marL="1269919" indent="0">
              <a:buNone/>
              <a:defRPr sz="1389"/>
            </a:lvl5pPr>
            <a:lvl6pPr marL="1587398" indent="0">
              <a:buNone/>
              <a:defRPr sz="1389"/>
            </a:lvl6pPr>
            <a:lvl7pPr marL="1904878" indent="0">
              <a:buNone/>
              <a:defRPr sz="1389"/>
            </a:lvl7pPr>
            <a:lvl8pPr marL="2222358" indent="0">
              <a:buNone/>
              <a:defRPr sz="1389"/>
            </a:lvl8pPr>
            <a:lvl9pPr marL="2539837" indent="0">
              <a:buNone/>
              <a:defRPr sz="1389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1721" y="1428750"/>
            <a:ext cx="3145278" cy="2646936"/>
          </a:xfrm>
        </p:spPr>
        <p:txBody>
          <a:bodyPr/>
          <a:lstStyle>
            <a:lvl1pPr marL="0" indent="0">
              <a:buNone/>
              <a:defRPr sz="1111"/>
            </a:lvl1pPr>
            <a:lvl2pPr marL="317480" indent="0">
              <a:buNone/>
              <a:defRPr sz="972"/>
            </a:lvl2pPr>
            <a:lvl3pPr marL="634959" indent="0">
              <a:buNone/>
              <a:defRPr sz="833"/>
            </a:lvl3pPr>
            <a:lvl4pPr marL="952439" indent="0">
              <a:buNone/>
              <a:defRPr sz="694"/>
            </a:lvl4pPr>
            <a:lvl5pPr marL="1269919" indent="0">
              <a:buNone/>
              <a:defRPr sz="694"/>
            </a:lvl5pPr>
            <a:lvl6pPr marL="1587398" indent="0">
              <a:buNone/>
              <a:defRPr sz="694"/>
            </a:lvl6pPr>
            <a:lvl7pPr marL="1904878" indent="0">
              <a:buNone/>
              <a:defRPr sz="694"/>
            </a:lvl7pPr>
            <a:lvl8pPr marL="2222358" indent="0">
              <a:buNone/>
              <a:defRPr sz="694"/>
            </a:lvl8pPr>
            <a:lvl9pPr marL="2539837" indent="0">
              <a:buNone/>
              <a:defRPr sz="694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693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0451" y="253559"/>
            <a:ext cx="8411111" cy="9205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451" y="1267795"/>
            <a:ext cx="8411111" cy="3021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0451" y="4414132"/>
            <a:ext cx="2194203" cy="2535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D17FF-4C14-4DBD-BCD3-A50D2B1911AD}" type="datetimeFigureOut">
              <a:rPr kumimoji="1" lang="ja-JP" altLang="en-US" smtClean="0"/>
              <a:t>2025/2/18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30355" y="4414132"/>
            <a:ext cx="3291304" cy="2535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87359" y="4414132"/>
            <a:ext cx="2194203" cy="2535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D93B7E-2EEB-4EE1-8CA2-BA34DE3663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874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34959" rtl="0" eaLnBrk="1" latinLnBrk="0" hangingPunct="1">
        <a:lnSpc>
          <a:spcPct val="90000"/>
        </a:lnSpc>
        <a:spcBef>
          <a:spcPct val="0"/>
        </a:spcBef>
        <a:buNone/>
        <a:defRPr kumimoji="1" sz="30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8740" indent="-158740" algn="l" defTabSz="634959" rtl="0" eaLnBrk="1" latinLnBrk="0" hangingPunct="1">
        <a:lnSpc>
          <a:spcPct val="90000"/>
        </a:lnSpc>
        <a:spcBef>
          <a:spcPts val="694"/>
        </a:spcBef>
        <a:buFont typeface="Arial" panose="020B0604020202020204" pitchFamily="34" charset="0"/>
        <a:buChar char="•"/>
        <a:defRPr kumimoji="1" sz="1944" kern="1200">
          <a:solidFill>
            <a:schemeClr val="tx1"/>
          </a:solidFill>
          <a:latin typeface="+mn-lt"/>
          <a:ea typeface="+mn-ea"/>
          <a:cs typeface="+mn-cs"/>
        </a:defRPr>
      </a:lvl1pPr>
      <a:lvl2pPr marL="476220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kumimoji="1" sz="1667" kern="1200">
          <a:solidFill>
            <a:schemeClr val="tx1"/>
          </a:solidFill>
          <a:latin typeface="+mn-lt"/>
          <a:ea typeface="+mn-ea"/>
          <a:cs typeface="+mn-cs"/>
        </a:defRPr>
      </a:lvl2pPr>
      <a:lvl3pPr marL="793699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kumimoji="1" sz="1389" kern="1200">
          <a:solidFill>
            <a:schemeClr val="tx1"/>
          </a:solidFill>
          <a:latin typeface="+mn-lt"/>
          <a:ea typeface="+mn-ea"/>
          <a:cs typeface="+mn-cs"/>
        </a:defRPr>
      </a:lvl3pPr>
      <a:lvl4pPr marL="1111179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428659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746138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2063618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381098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698577" indent="-158740" algn="l" defTabSz="634959" rtl="0" eaLnBrk="1" latinLnBrk="0" hangingPunct="1">
        <a:lnSpc>
          <a:spcPct val="90000"/>
        </a:lnSpc>
        <a:spcBef>
          <a:spcPts val="347"/>
        </a:spcBef>
        <a:buFont typeface="Arial" panose="020B0604020202020204" pitchFamily="34" charset="0"/>
        <a:buChar char="•"/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4959" rtl="0" eaLnBrk="1" latinLnBrk="0" hangingPunct="1"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1pPr>
      <a:lvl2pPr marL="317480" algn="l" defTabSz="634959" rtl="0" eaLnBrk="1" latinLnBrk="0" hangingPunct="1"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2pPr>
      <a:lvl3pPr marL="634959" algn="l" defTabSz="634959" rtl="0" eaLnBrk="1" latinLnBrk="0" hangingPunct="1"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3pPr>
      <a:lvl4pPr marL="952439" algn="l" defTabSz="634959" rtl="0" eaLnBrk="1" latinLnBrk="0" hangingPunct="1"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4pPr>
      <a:lvl5pPr marL="1269919" algn="l" defTabSz="634959" rtl="0" eaLnBrk="1" latinLnBrk="0" hangingPunct="1"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5pPr>
      <a:lvl6pPr marL="1587398" algn="l" defTabSz="634959" rtl="0" eaLnBrk="1" latinLnBrk="0" hangingPunct="1"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6pPr>
      <a:lvl7pPr marL="1904878" algn="l" defTabSz="634959" rtl="0" eaLnBrk="1" latinLnBrk="0" hangingPunct="1"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7pPr>
      <a:lvl8pPr marL="2222358" algn="l" defTabSz="634959" rtl="0" eaLnBrk="1" latinLnBrk="0" hangingPunct="1"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8pPr>
      <a:lvl9pPr marL="2539837" algn="l" defTabSz="634959" rtl="0" eaLnBrk="1" latinLnBrk="0" hangingPunct="1">
        <a:defRPr kumimoji="1" sz="12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9D7461AD-2B6D-2C05-C4BD-378CA364EB9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255" t="5177" r="3651" b="82372"/>
          <a:stretch/>
        </p:blipFill>
        <p:spPr>
          <a:xfrm rot="684944">
            <a:off x="808271" y="790817"/>
            <a:ext cx="1904563" cy="5929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9D59507E-3E62-16C2-32B6-0A800BEBD8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4709" b="53868"/>
          <a:stretch/>
        </p:blipFill>
        <p:spPr>
          <a:xfrm>
            <a:off x="3536553" y="219731"/>
            <a:ext cx="2678906" cy="10202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493B1755-D35A-6EC7-B510-1E266893E8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4762" t="4869" r="3048" b="82643"/>
          <a:stretch/>
        </p:blipFill>
        <p:spPr>
          <a:xfrm>
            <a:off x="3820937" y="1513248"/>
            <a:ext cx="1933903" cy="5947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37921518-0D88-5B6F-37F8-AB5EE0D9A4F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6867" b="21299"/>
          <a:stretch/>
        </p:blipFill>
        <p:spPr>
          <a:xfrm>
            <a:off x="4055856" y="2631458"/>
            <a:ext cx="1933903" cy="17820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A8C92F8C-AF52-A570-0F64-3CE88D62A5B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6075" b="35268"/>
          <a:stretch/>
        </p:blipFill>
        <p:spPr>
          <a:xfrm rot="20952304">
            <a:off x="555567" y="2223596"/>
            <a:ext cx="2676376" cy="184060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72715110-6195-9417-745C-7C663ABFECE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26479" b="35702"/>
          <a:stretch/>
        </p:blipFill>
        <p:spPr>
          <a:xfrm rot="229216">
            <a:off x="6544309" y="432696"/>
            <a:ext cx="2676376" cy="180071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A34D085D-EF44-333D-FB62-8BE799470218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t="4053" b="55734"/>
          <a:stretch/>
        </p:blipFill>
        <p:spPr>
          <a:xfrm rot="21080283">
            <a:off x="6543043" y="2511371"/>
            <a:ext cx="2678906" cy="1915160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239440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</TotalTime>
  <Words>0</Words>
  <Application>Microsoft Office PowerPoint</Application>
  <PresentationFormat>ユーザー設定</PresentationFormat>
  <Paragraphs>0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稔 橋口</dc:creator>
  <cp:lastModifiedBy>稔 橋口</cp:lastModifiedBy>
  <cp:revision>1</cp:revision>
  <dcterms:created xsi:type="dcterms:W3CDTF">2025-02-18T07:58:19Z</dcterms:created>
  <dcterms:modified xsi:type="dcterms:W3CDTF">2025-02-18T08:12:29Z</dcterms:modified>
</cp:coreProperties>
</file>

<file path=docProps/thumbnail.jpeg>
</file>